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9" d="100"/>
          <a:sy n="79" d="100"/>
        </p:scale>
        <p:origin x="-1116" y="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EDDBB-B323-4531-8C40-B48DDCA0FA0D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49789-0086-4061-BC7A-5E89BAFE48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040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EDDBB-B323-4531-8C40-B48DDCA0FA0D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49789-0086-4061-BC7A-5E89BAFE48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584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EDDBB-B323-4531-8C40-B48DDCA0FA0D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49789-0086-4061-BC7A-5E89BAFE48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531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EDDBB-B323-4531-8C40-B48DDCA0FA0D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49789-0086-4061-BC7A-5E89BAFE48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623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EDDBB-B323-4531-8C40-B48DDCA0FA0D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49789-0086-4061-BC7A-5E89BAFE48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966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EDDBB-B323-4531-8C40-B48DDCA0FA0D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49789-0086-4061-BC7A-5E89BAFE48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281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EDDBB-B323-4531-8C40-B48DDCA0FA0D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49789-0086-4061-BC7A-5E89BAFE48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721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EDDBB-B323-4531-8C40-B48DDCA0FA0D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49789-0086-4061-BC7A-5E89BAFE48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672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EDDBB-B323-4531-8C40-B48DDCA0FA0D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49789-0086-4061-BC7A-5E89BAFE48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047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EDDBB-B323-4531-8C40-B48DDCA0FA0D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49789-0086-4061-BC7A-5E89BAFE48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043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EDDBB-B323-4531-8C40-B48DDCA0FA0D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49789-0086-4061-BC7A-5E89BAFE48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843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EDDBB-B323-4531-8C40-B48DDCA0FA0D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949789-0086-4061-BC7A-5E89BAFE48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079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533400"/>
            <a:ext cx="7772400" cy="612775"/>
          </a:xfrm>
        </p:spPr>
        <p:txBody>
          <a:bodyPr>
            <a:normAutofit fontScale="90000"/>
          </a:bodyPr>
          <a:lstStyle/>
          <a:p>
            <a:r>
              <a:rPr lang="bn-BD" sz="6000" b="1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স্বাগতম</a:t>
            </a:r>
            <a:r>
              <a:rPr lang="bn-BD" dirty="0" smtClean="0">
                <a:solidFill>
                  <a:srgbClr val="FF0000"/>
                </a:solidFill>
              </a:rPr>
              <a:t>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4826" y="1600200"/>
            <a:ext cx="6858000" cy="65532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326" y="1981200"/>
            <a:ext cx="6477000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907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57199"/>
            <a:ext cx="6248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/>
              <a:t>      </a:t>
            </a:r>
            <a:r>
              <a:rPr lang="en-US" sz="5400" dirty="0" smtClean="0"/>
              <a:t> </a:t>
            </a:r>
            <a:r>
              <a:rPr lang="bn-BD" sz="7200" i="1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পরিচিতি</a:t>
            </a:r>
            <a:endParaRPr lang="en-US" sz="7200" i="1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1975" y="3230076"/>
            <a:ext cx="324802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শিক্ষক  পরিচিতি </a:t>
            </a:r>
          </a:p>
          <a:p>
            <a:r>
              <a:rPr lang="bn-BD" sz="2000" dirty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bn-BD" sz="2000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 মোঃ  সারোয়ার  জাহান   সহকারীশিক্ষক(কম্পিউটার)  </a:t>
            </a:r>
          </a:p>
          <a:p>
            <a:r>
              <a:rPr lang="bn-BD" sz="2000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শালবাড়ী  উচ্চ  বিদ্যালয়  </a:t>
            </a:r>
          </a:p>
          <a:p>
            <a:r>
              <a:rPr lang="bn-BD" sz="2000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নিয়ামত  পুর, নওগাঁ  ।</a:t>
            </a:r>
            <a:endParaRPr lang="en-US" sz="2000" dirty="0">
              <a:solidFill>
                <a:srgbClr val="0070C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00600" y="2927684"/>
            <a:ext cx="28575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i="1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পাঠ  পরিচিতি </a:t>
            </a:r>
          </a:p>
          <a:p>
            <a:r>
              <a:rPr lang="bn-BD" sz="2800" i="1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শ্রেণীঃ  সপ্তম </a:t>
            </a:r>
          </a:p>
          <a:p>
            <a:r>
              <a:rPr lang="bn-BD" sz="2800" i="1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বিষয়ঃ  বিজ্ঞান </a:t>
            </a:r>
          </a:p>
          <a:p>
            <a:r>
              <a:rPr lang="bn-BD" sz="2800" i="1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অধ্যায়ঃ   ৫ম</a:t>
            </a:r>
            <a:endParaRPr lang="en-US" sz="2800" i="1" dirty="0">
              <a:solidFill>
                <a:srgbClr val="C00000"/>
              </a:solidFill>
              <a:latin typeface="Nikosh" pitchFamily="2" charset="0"/>
              <a:cs typeface="Nikosh" pitchFamily="2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4267200" y="3133725"/>
            <a:ext cx="0" cy="1828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572000" y="3263682"/>
            <a:ext cx="0" cy="1447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810000" y="3283684"/>
            <a:ext cx="0" cy="1524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6233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609600"/>
            <a:ext cx="723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i="1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আজকের  আলচ্য  বিষয়ঃ </a:t>
            </a:r>
            <a:r>
              <a:rPr lang="en-US" sz="2800" i="1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  </a:t>
            </a:r>
            <a:r>
              <a:rPr lang="bn-BD" sz="2800" i="1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মানুষের</a:t>
            </a:r>
            <a:r>
              <a:rPr lang="en-US" sz="2800" i="1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bn-BD" sz="2800" i="1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পরিপাকতন্ত্র </a:t>
            </a:r>
            <a:endParaRPr lang="en-US" sz="2800" i="1" dirty="0">
              <a:solidFill>
                <a:srgbClr val="0070C0"/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171700"/>
            <a:ext cx="1952625" cy="25527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905000"/>
            <a:ext cx="1905000" cy="2819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43200" y="5181600"/>
            <a:ext cx="426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i="1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পরিপাক নালি মুখ গহ্বর থেকে মলদ্বার পর্যন্ত  বিস্থত</a:t>
            </a:r>
            <a:r>
              <a:rPr lang="bn-BD" dirty="0" smtClean="0"/>
              <a:t>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4192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667000"/>
            <a:ext cx="2286000" cy="20002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2709862"/>
            <a:ext cx="2390775" cy="191452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52575" y="455474"/>
            <a:ext cx="533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i="1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শারীর বৃতিয়  প্রক্রিয়ায় জটিল,  অদ্রবণীয়  খাদ্য বস্তু  নিদিষ্ট  এনজাইমের  সহাওতায় দেহের গ্রহণ উপযোগী দ্রবণীয় সরল ও  তরল খাদ্য  উপাদানে  পরিনণত হয় তাকে  পরিপাক  বলে </a:t>
            </a:r>
            <a:r>
              <a:rPr lang="bn-BD" dirty="0" smtClean="0"/>
              <a:t>।</a:t>
            </a:r>
          </a:p>
          <a:p>
            <a:r>
              <a:rPr lang="bn-BD" dirty="0"/>
              <a:t> </a:t>
            </a:r>
            <a:r>
              <a:rPr lang="bn-BD" dirty="0" smtClean="0"/>
              <a:t> </a:t>
            </a:r>
            <a:r>
              <a:rPr lang="bn-BD" i="1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যে তন্ত্র পরিপাকে অংশ নেয় তাকে পরিপাক তন্ত্র বোলে । </a:t>
            </a:r>
            <a:endParaRPr lang="en-US" i="1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47800" y="50292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মুখের  বিভিন্ন  অংশ। </a:t>
            </a:r>
            <a:endParaRPr lang="en-US" dirty="0">
              <a:solidFill>
                <a:srgbClr val="00B05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0" y="5029200"/>
            <a:ext cx="487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পেটের মধ্যে, পৌষ্টিক তন্ত্রের অংশ </a:t>
            </a:r>
            <a:endParaRPr lang="en-US" dirty="0">
              <a:solidFill>
                <a:srgbClr val="00B050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7442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2743200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1626632"/>
            <a:ext cx="3400425" cy="2971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66800" y="4953000"/>
            <a:ext cx="266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/>
              <a:t> </a:t>
            </a:r>
          </a:p>
          <a:p>
            <a:r>
              <a:rPr lang="bn-BD" dirty="0" smtClean="0"/>
              <a:t>                         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25328" y="4814499"/>
            <a:ext cx="4788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                        </a:t>
            </a:r>
            <a:r>
              <a:rPr lang="bn-BD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পোস্টিক</a:t>
            </a:r>
            <a:r>
              <a:rPr lang="en-US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bn-BD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তন্তের  </a:t>
            </a:r>
            <a:r>
              <a:rPr lang="bn-BD" dirty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অংশ বিশেষ</a:t>
            </a:r>
            <a:r>
              <a:rPr lang="en-US" dirty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 </a:t>
            </a:r>
          </a:p>
          <a:p>
            <a:r>
              <a:rPr lang="en-US" b="1" dirty="0" smtClean="0"/>
              <a:t>                             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981200" y="838200"/>
            <a:ext cx="617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i="1" dirty="0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মুখ ছিদ্র, মুখ গহ্বর, অন্ননালী, পাকুস্থলি, খূদ্রান্থ, ব্রিহদস্থ  ইত্যাদি  নিয়ে  পরিপাক তন্ত্র গঠিত।</a:t>
            </a:r>
            <a:endParaRPr lang="en-US" i="1" dirty="0">
              <a:solidFill>
                <a:srgbClr val="00B0F0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6496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155567"/>
            <a:ext cx="3533775" cy="254686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2057400"/>
            <a:ext cx="2667000" cy="2667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019800" y="4963209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i="1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অতিরিক্ত এবং নোংরা খাবার  গ্রহণ </a:t>
            </a:r>
            <a:endParaRPr lang="en-US" i="1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28800" y="5101709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i="1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অসুস্ত  অবস্থা </a:t>
            </a:r>
            <a:r>
              <a:rPr lang="bn-BD" dirty="0" smtClean="0"/>
              <a:t>।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590800" y="934634"/>
            <a:ext cx="4610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i="1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রোগ- ব্যাধিঃ </a:t>
            </a:r>
            <a:r>
              <a:rPr lang="bn-BD" dirty="0" smtClean="0">
                <a:latin typeface="Nikosh" pitchFamily="2" charset="0"/>
                <a:cs typeface="Nikosh" pitchFamily="2" charset="0"/>
              </a:rPr>
              <a:t> 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0755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4191000"/>
            <a:ext cx="2209800" cy="990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647" y="850391"/>
            <a:ext cx="2619375" cy="1743075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1535" y="4191000"/>
            <a:ext cx="28956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5791200" y="6204466"/>
            <a:ext cx="27431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dirty="0" smtClean="0">
                <a:latin typeface="Nikosh" pitchFamily="2" charset="0"/>
                <a:cs typeface="Nikosh" pitchFamily="2" charset="0"/>
              </a:rPr>
              <a:t>টাটকা খাবার গ্রহন 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00200" y="5153526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" pitchFamily="2" charset="0"/>
                <a:cs typeface="Nikosh" pitchFamily="2" charset="0"/>
              </a:rPr>
              <a:t>ব্যায়ামের মাধ্যমে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86400" y="3541931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" pitchFamily="2" charset="0"/>
                <a:cs typeface="Nikosh" pitchFamily="2" charset="0"/>
              </a:rPr>
              <a:t>ঢাকনা যুক্ত খাবার গ্রহন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66800" y="928597"/>
            <a:ext cx="3429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i="1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প্রতিকার</a:t>
            </a:r>
            <a:endParaRPr lang="en-US" sz="7200" i="1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04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05000" y="1524000"/>
            <a:ext cx="426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i="1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শিখন  ফলঃ  </a:t>
            </a:r>
            <a:endParaRPr lang="en-US" sz="3600" i="1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4600" y="2514600"/>
            <a:ext cx="5562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i="1" dirty="0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 ১।    পরিপাকতন্তের  কাজ গুলো ব্যাখ্যা করতে  পারবে । </a:t>
            </a:r>
          </a:p>
          <a:p>
            <a:r>
              <a:rPr lang="bn-BD" i="1" dirty="0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২।পরিপাকতন্তের  রোগের  কারণ ও রোগের  লক্ষণ গুলো  বলতে  পারবে । </a:t>
            </a:r>
          </a:p>
          <a:p>
            <a:r>
              <a:rPr lang="bn-BD" i="1" dirty="0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৩। পরিপাকতন্তের  রোগের প্রতিরোধ ও প্রতিকারের উপায় বলতে পারবে ।</a:t>
            </a:r>
          </a:p>
          <a:p>
            <a:r>
              <a:rPr lang="bn-BD" i="1" dirty="0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৪। পরিপাকতন্তের  প্রধান অংশের  চিত্র অংকন করতে  পারবে ।</a:t>
            </a:r>
          </a:p>
          <a:p>
            <a:r>
              <a:rPr lang="bn-BD" i="1" dirty="0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৫। পরিপাকতন্তের বিভিন্ন  অংশের নাম  বলতে  পারবে</a:t>
            </a:r>
            <a:r>
              <a:rPr lang="bn-BD" i="1" dirty="0" smtClean="0">
                <a:latin typeface="Nikosh" pitchFamily="2" charset="0"/>
                <a:cs typeface="Nikosh" pitchFamily="2" charset="0"/>
              </a:rPr>
              <a:t>।</a:t>
            </a:r>
          </a:p>
          <a:p>
            <a:r>
              <a:rPr lang="bn-BD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372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838200"/>
            <a:ext cx="419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i="1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দলীয়  কাজঃ </a:t>
            </a:r>
            <a:endParaRPr lang="en-US" sz="3600" i="1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2955792"/>
            <a:ext cx="441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i="1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১।    পরিপাকতন্তের কাজ  গুলো লিখো </a:t>
            </a:r>
          </a:p>
          <a:p>
            <a:r>
              <a:rPr lang="bn-BD" sz="2000" i="1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২। পরিপাকতন্তের রোগের লক্ষণ ও  কারন গুলো লিখ ।  </a:t>
            </a:r>
            <a:endParaRPr lang="en-US" sz="2000" i="1" dirty="0">
              <a:solidFill>
                <a:srgbClr val="00B050"/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3048000"/>
            <a:ext cx="2895600" cy="2286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943600" y="5867400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i="1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খাদ্য গ্রহন ও গ্যাস</a:t>
            </a:r>
            <a:endParaRPr lang="en-US" i="1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578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00100" y="1295400"/>
            <a:ext cx="472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একক  কাজঃ </a:t>
            </a:r>
            <a:endParaRPr lang="en-US" sz="3600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2914689"/>
            <a:ext cx="525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i="1" dirty="0" smtClean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পরিপাকতন্তের প্রধান প্রধান অংশের নাম  গুলো  লিখ </a:t>
            </a:r>
            <a:r>
              <a:rPr lang="bn-BD" sz="2400" i="1" dirty="0" smtClean="0"/>
              <a:t>। </a:t>
            </a:r>
            <a:endParaRPr lang="en-US" sz="2400" i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762001"/>
            <a:ext cx="1828800" cy="4191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34000" y="5257800"/>
            <a:ext cx="327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মানব  দেহ।</a:t>
            </a:r>
            <a:endParaRPr lang="en-US" sz="3600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4860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0200" y="381000"/>
            <a:ext cx="396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i="1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বাড়ীর  </a:t>
            </a:r>
            <a:r>
              <a:rPr lang="bn-BD" sz="2800" i="1" dirty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কাজঃ</a:t>
            </a:r>
            <a:endParaRPr lang="en-US" sz="2800" i="1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6532" y="2895600"/>
            <a:ext cx="2324100" cy="19621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380698"/>
            <a:ext cx="2590800" cy="17621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819882" y="4996934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i="1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সুষম খাবার গ্রহন </a:t>
            </a:r>
            <a:endParaRPr lang="en-US" i="1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00750" y="2373868"/>
            <a:ext cx="2019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i="1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মুখ ও দাঁত পরিষ্কার</a:t>
            </a:r>
            <a:endParaRPr lang="en-US" i="1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632" y="1409700"/>
            <a:ext cx="3505200" cy="2667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14400" y="4673084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i="1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ব্যায়ামের মাধ্যমে</a:t>
            </a:r>
            <a:endParaRPr lang="en-US" i="1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1986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76400" y="2399314"/>
            <a:ext cx="701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i="1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১।পরিপাকতন্তের  রোগের প্রতিরোধ ও প্রতিকার আলোচনা  কর </a:t>
            </a:r>
            <a:r>
              <a:rPr lang="bn-BD" i="1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?</a:t>
            </a:r>
            <a:r>
              <a:rPr lang="bn-BD" dirty="0" smtClean="0">
                <a:latin typeface="Nikosh" pitchFamily="2" charset="0"/>
                <a:cs typeface="Nikosh" pitchFamily="2" charset="0"/>
              </a:rPr>
              <a:t>      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8764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0700" y="533400"/>
            <a:ext cx="4953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i="1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ধন্যবাদঃ</a:t>
            </a:r>
            <a:endParaRPr lang="en-US" sz="9600" i="1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2362200"/>
            <a:ext cx="5029200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380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462</TotalTime>
  <Words>247</Words>
  <Application>Microsoft Office PowerPoint</Application>
  <PresentationFormat>On-screen Show (4:3)</PresentationFormat>
  <Paragraphs>48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স্বাগতম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BCC</dc:creator>
  <cp:lastModifiedBy>Ashraful</cp:lastModifiedBy>
  <cp:revision>56</cp:revision>
  <dcterms:created xsi:type="dcterms:W3CDTF">2013-09-08T05:34:33Z</dcterms:created>
  <dcterms:modified xsi:type="dcterms:W3CDTF">2013-09-10T13:25:04Z</dcterms:modified>
</cp:coreProperties>
</file>